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Archivo Black" charset="1" panose="020B0A03020202020B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95867" y="3906665"/>
            <a:ext cx="184100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TÍTULO: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031642" y="6573396"/>
            <a:ext cx="188371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Autores: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963654" y="723900"/>
            <a:ext cx="3457426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REFERÊNCIAS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DAGOEQ2gu70</dc:identifier>
  <dcterms:modified xsi:type="dcterms:W3CDTF">2011-08-01T06:04:30Z</dcterms:modified>
  <cp:revision>1</cp:revision>
  <dc:title>Apoio:</dc:title>
</cp:coreProperties>
</file>